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8" r:id="rId5"/>
    <p:sldId id="258" r:id="rId6"/>
    <p:sldId id="259" r:id="rId7"/>
    <p:sldId id="269" r:id="rId8"/>
    <p:sldId id="266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lid Babi" initials="" lastIdx="1" clrIdx="0">
    <p:extLst>
      <p:ext uri="{19B8F6BF-5375-455C-9EA6-DF929625EA0E}">
        <p15:presenceInfo xmlns:p15="http://schemas.microsoft.com/office/powerpoint/2012/main" userId="69d50f941b06169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8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jpg>
</file>

<file path=ppt/media/image12.jfif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fif>
</file>

<file path=ppt/media/image6.jf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jp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4FAA78-A6CA-D81C-064F-5E634B107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235" y="1547560"/>
            <a:ext cx="5857462" cy="13177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E84DB6-6A81-6DAD-3A11-59CEBF92D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627" y="647523"/>
            <a:ext cx="3752607" cy="7815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198E47-C009-2EAC-E50D-E97D4A064B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37" y="543777"/>
            <a:ext cx="3018341" cy="9890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19DFC5-0233-DC7C-4DE7-4C86D8E97B9B}"/>
              </a:ext>
            </a:extLst>
          </p:cNvPr>
          <p:cNvSpPr txBox="1"/>
          <p:nvPr/>
        </p:nvSpPr>
        <p:spPr>
          <a:xfrm>
            <a:off x="3046095" y="3232904"/>
            <a:ext cx="6092190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ar-SA" sz="24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متجر ألعاب أطفال على الإنترنت يقدم توصيات مصممة خصيصاً لرحلة نمو طفلك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75A91A-F12D-55FC-4B7A-3216E1092FB3}"/>
              </a:ext>
            </a:extLst>
          </p:cNvPr>
          <p:cNvSpPr txBox="1"/>
          <p:nvPr/>
        </p:nvSpPr>
        <p:spPr>
          <a:xfrm>
            <a:off x="3046095" y="4571776"/>
            <a:ext cx="609219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ar-SA" sz="1800" b="1" dirty="0">
                <a:solidFill>
                  <a:schemeClr val="bg2"/>
                </a:solidFill>
              </a:rPr>
              <a:t>محمد وليد بابي</a:t>
            </a:r>
          </a:p>
          <a:p>
            <a:pPr algn="r" rtl="1"/>
            <a:r>
              <a:rPr lang="ar-SA" sz="1800" b="1" dirty="0">
                <a:solidFill>
                  <a:schemeClr val="bg2"/>
                </a:solidFill>
              </a:rPr>
              <a:t>بشار يوسف</a:t>
            </a:r>
          </a:p>
          <a:p>
            <a:pPr algn="r" rtl="1"/>
            <a:r>
              <a:rPr lang="ar-SA" sz="1800" b="1" dirty="0">
                <a:solidFill>
                  <a:schemeClr val="bg2"/>
                </a:solidFill>
              </a:rPr>
              <a:t>جهاد </a:t>
            </a:r>
            <a:r>
              <a:rPr lang="ar-SA" sz="1800" b="1" dirty="0" err="1">
                <a:solidFill>
                  <a:schemeClr val="bg2"/>
                </a:solidFill>
              </a:rPr>
              <a:t>ارناؤط</a:t>
            </a:r>
            <a:endParaRPr lang="ar-SA" sz="1800" b="1" dirty="0">
              <a:solidFill>
                <a:schemeClr val="bg2"/>
              </a:solidFill>
            </a:endParaRPr>
          </a:p>
          <a:p>
            <a:pPr algn="r" rtl="1"/>
            <a:r>
              <a:rPr lang="ar-SA" sz="1800" b="1" dirty="0">
                <a:solidFill>
                  <a:schemeClr val="bg2"/>
                </a:solidFill>
              </a:rPr>
              <a:t>عبد الجبار الشريف</a:t>
            </a:r>
          </a:p>
          <a:p>
            <a:pPr algn="r" rtl="1"/>
            <a:r>
              <a:rPr lang="ar-SA" sz="1800" b="1" dirty="0">
                <a:solidFill>
                  <a:schemeClr val="bg2"/>
                </a:solidFill>
              </a:rPr>
              <a:t>حمزة سالم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06B8EE-C6F6-475F-860B-A0CD88DBB641}"/>
              </a:ext>
            </a:extLst>
          </p:cNvPr>
          <p:cNvSpPr txBox="1"/>
          <p:nvPr/>
        </p:nvSpPr>
        <p:spPr>
          <a:xfrm>
            <a:off x="964510" y="4743590"/>
            <a:ext cx="60921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ar-SA" sz="1800" b="1" dirty="0">
                <a:solidFill>
                  <a:schemeClr val="bg2"/>
                </a:solidFill>
              </a:rPr>
              <a:t>بإشراف</a:t>
            </a:r>
          </a:p>
          <a:p>
            <a:pPr algn="ctr" rtl="1"/>
            <a:r>
              <a:rPr lang="ar-SA" sz="1800" b="1" dirty="0">
                <a:solidFill>
                  <a:schemeClr val="bg2"/>
                </a:solidFill>
              </a:rPr>
              <a:t>د</a:t>
            </a:r>
            <a:r>
              <a:rPr lang="en-US" sz="1800" b="1" dirty="0">
                <a:solidFill>
                  <a:schemeClr val="bg2"/>
                </a:solidFill>
              </a:rPr>
              <a:t>.</a:t>
            </a:r>
            <a:r>
              <a:rPr lang="ar-SA" sz="1800" b="1" dirty="0">
                <a:solidFill>
                  <a:schemeClr val="bg2"/>
                </a:solidFill>
              </a:rPr>
              <a:t> عفاف الشلبي</a:t>
            </a:r>
          </a:p>
          <a:p>
            <a:pPr algn="ctr" rtl="1"/>
            <a:r>
              <a:rPr lang="ar-SA" sz="1800" b="1" dirty="0">
                <a:solidFill>
                  <a:schemeClr val="bg2"/>
                </a:solidFill>
              </a:rPr>
              <a:t>م</a:t>
            </a:r>
            <a:r>
              <a:rPr lang="en-US" sz="1800" b="1" dirty="0">
                <a:solidFill>
                  <a:schemeClr val="bg2"/>
                </a:solidFill>
              </a:rPr>
              <a:t>.</a:t>
            </a:r>
            <a:r>
              <a:rPr lang="ar-SA" sz="1800" b="1" dirty="0">
                <a:solidFill>
                  <a:schemeClr val="bg2"/>
                </a:solidFill>
              </a:rPr>
              <a:t> وليد الطرزي</a:t>
            </a:r>
          </a:p>
        </p:txBody>
      </p:sp>
    </p:spTree>
    <p:extLst>
      <p:ext uri="{BB962C8B-B14F-4D97-AF65-F5344CB8AC3E}">
        <p14:creationId xmlns:p14="http://schemas.microsoft.com/office/powerpoint/2010/main" val="236462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4183FF-76B9-1802-218C-523EC8902BE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0" y="1537321"/>
            <a:ext cx="12192000" cy="4459287"/>
          </a:xfrm>
        </p:spPr>
      </p:pic>
    </p:spTree>
    <p:extLst>
      <p:ext uri="{BB962C8B-B14F-4D97-AF65-F5344CB8AC3E}">
        <p14:creationId xmlns:p14="http://schemas.microsoft.com/office/powerpoint/2010/main" val="2539931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553DF1-492B-A576-BACC-19F6C316C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7118"/>
            <a:ext cx="12192000" cy="556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8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9BE6E07-2084-09F2-B67C-C7BCF5D9FC3A}"/>
              </a:ext>
            </a:extLst>
          </p:cNvPr>
          <p:cNvSpPr txBox="1"/>
          <p:nvPr/>
        </p:nvSpPr>
        <p:spPr>
          <a:xfrm>
            <a:off x="3177540" y="960120"/>
            <a:ext cx="5417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A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الأدوات و اللغات المستخدمة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721C67-2F35-9353-A1C8-FEAF61758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22" y="2458889"/>
            <a:ext cx="1567328" cy="15673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B2D8E2-9504-18C4-3F8F-700F0CD049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249" y="2511742"/>
            <a:ext cx="1514476" cy="15144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E884D-3AE2-7B91-E198-9698BEBC5E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825" y="2099553"/>
            <a:ext cx="2286000" cy="228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3C3BC8-C1A9-500D-5E39-74E424F4AC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886" y="2511742"/>
            <a:ext cx="3028950" cy="15144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07F120-083E-AFB8-60D5-018FFB8C3D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84" y="4802470"/>
            <a:ext cx="1379966" cy="13799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0199B3-4B05-F967-EEFC-2F2FD9AB90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510" y="4802470"/>
            <a:ext cx="1379966" cy="13799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6948EB-E252-51C0-A399-1103042539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847" y="4802470"/>
            <a:ext cx="1379966" cy="13799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ADDA03-0692-FCF5-85E4-83E1486CC8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2748" y="4673426"/>
            <a:ext cx="2943225" cy="15525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1F03A4-38FA-55DD-C8C3-63D19C150A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06" y="4692477"/>
            <a:ext cx="3028950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885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1F03F14-8909-90CC-8021-0BFC62A72345}"/>
              </a:ext>
            </a:extLst>
          </p:cNvPr>
          <p:cNvSpPr txBox="1"/>
          <p:nvPr/>
        </p:nvSpPr>
        <p:spPr>
          <a:xfrm>
            <a:off x="1216698" y="2828835"/>
            <a:ext cx="4326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SY" sz="24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Calibri" panose="020F0502020204030204" pitchFamily="34" charset="0"/>
              </a:rPr>
              <a:t>يواجه الآباء صعوبة في اختيار الألعاب المناسبة لعمر أطفالهم والمفيدة من الناحية التنموية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0D94363-5362-0312-BE4F-F070AFFA4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658" y="1444956"/>
            <a:ext cx="4498644" cy="4498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461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FBDD5-201E-8203-D69A-67E50136B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2263140"/>
            <a:ext cx="4351025" cy="2698329"/>
          </a:xfrm>
        </p:spPr>
        <p:txBody>
          <a:bodyPr/>
          <a:lstStyle/>
          <a:p>
            <a:r>
              <a:rPr lang="ar-SY" sz="2400" dirty="0"/>
              <a:t> أنواع معينة من الألعاب قد تشجع على العنف أو الخمول، مما قد يعيق تنمية المهارات الأساسية مثل الحركة والتفكير النقدي وحل المشكلات والتفاعل الاجتماعي.</a:t>
            </a:r>
            <a:endParaRPr lang="en-US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B4E6F5-E221-5C9F-BB9C-4EA541233AB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686023" y="1548638"/>
            <a:ext cx="4541838" cy="454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13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D9394B-B53B-3866-66D0-A567110F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r-SY" dirty="0"/>
              <a:t>الدراسة المرجعية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70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EB6DE-3628-7041-36EE-5263F40415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AC48A2-5B2E-8CA0-1775-EBCF60C9FC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950DCB-52FA-A79D-0773-4A5B6F147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279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A7E9D0-0A51-15F9-0746-3CE7AD053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88" y="2626653"/>
            <a:ext cx="2261170" cy="17679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6CF147-32BB-E8CE-AB34-2D7841737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22" y="477671"/>
            <a:ext cx="1879015" cy="19857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BF65F1-56BE-8A9D-4DD9-E4A4038CE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388" y="5049672"/>
            <a:ext cx="2661313" cy="13306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EBC39A-EFD7-F541-CA39-4F762F8DE5C5}"/>
              </a:ext>
            </a:extLst>
          </p:cNvPr>
          <p:cNvSpPr txBox="1"/>
          <p:nvPr/>
        </p:nvSpPr>
        <p:spPr>
          <a:xfrm>
            <a:off x="4214191" y="2955235"/>
            <a:ext cx="3578087" cy="120032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Recommendation Algorithm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7B6E39-5870-B06A-41C1-BE098BED20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2050" y="2389764"/>
            <a:ext cx="2078471" cy="207847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C57E967-EF05-34E3-725A-07D2678EC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0628" y="4009376"/>
            <a:ext cx="2661313" cy="1330657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41F29A9-1275-13B7-8968-4D058E9435F3}"/>
              </a:ext>
            </a:extLst>
          </p:cNvPr>
          <p:cNvCxnSpPr/>
          <p:nvPr/>
        </p:nvCxnSpPr>
        <p:spPr>
          <a:xfrm>
            <a:off x="2796209" y="1934817"/>
            <a:ext cx="1139687" cy="88789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A2ED7DF-5210-A2DA-7398-19773ED61EC8}"/>
              </a:ext>
            </a:extLst>
          </p:cNvPr>
          <p:cNvCxnSpPr>
            <a:cxnSpLocks/>
          </p:cNvCxnSpPr>
          <p:nvPr/>
        </p:nvCxnSpPr>
        <p:spPr>
          <a:xfrm>
            <a:off x="2707059" y="3555399"/>
            <a:ext cx="1228837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9E22AE-8ECE-A999-EE56-115538AFF11F}"/>
              </a:ext>
            </a:extLst>
          </p:cNvPr>
          <p:cNvCxnSpPr>
            <a:cxnSpLocks/>
          </p:cNvCxnSpPr>
          <p:nvPr/>
        </p:nvCxnSpPr>
        <p:spPr>
          <a:xfrm flipV="1">
            <a:off x="2897701" y="4210491"/>
            <a:ext cx="1144212" cy="112954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59915CF-DE97-3530-FB6B-924626DBFC28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 flipV="1">
            <a:off x="7792278" y="3429000"/>
            <a:ext cx="929772" cy="1264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588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DE934-9AD0-054C-8869-6AF78FD52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Content-based filtering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9441AB-3131-713B-85F2-908E7648F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03" y="4779529"/>
            <a:ext cx="2078471" cy="20784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47F70A-659E-4201-EC26-F5544C271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8" y="3151295"/>
            <a:ext cx="2014981" cy="1007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6600C3-B3A6-F1AC-1179-399CFAD8DE7A}"/>
              </a:ext>
            </a:extLst>
          </p:cNvPr>
          <p:cNvSpPr txBox="1"/>
          <p:nvPr/>
        </p:nvSpPr>
        <p:spPr>
          <a:xfrm>
            <a:off x="2986355" y="2564752"/>
            <a:ext cx="1276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Toys</a:t>
            </a:r>
            <a:r>
              <a:rPr lang="en-US" dirty="0"/>
              <a:t> </a:t>
            </a:r>
            <a:r>
              <a:rPr lang="en-US" b="1" dirty="0"/>
              <a:t>Vectors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0B291F-119C-63BC-AEC6-5FFC7A0F7812}"/>
              </a:ext>
            </a:extLst>
          </p:cNvPr>
          <p:cNvSpPr txBox="1"/>
          <p:nvPr/>
        </p:nvSpPr>
        <p:spPr>
          <a:xfrm>
            <a:off x="2560320" y="5613009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Child Vector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CE23E49-4993-1464-D862-4B8DF1063EC9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262511" y="2887918"/>
            <a:ext cx="1833489" cy="7590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1A67E74-9077-7583-0AFC-3A2B07A4596F}"/>
              </a:ext>
            </a:extLst>
          </p:cNvPr>
          <p:cNvSpPr txBox="1"/>
          <p:nvPr/>
        </p:nvSpPr>
        <p:spPr>
          <a:xfrm>
            <a:off x="6096000" y="3895409"/>
            <a:ext cx="2661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Cosine Similarity algorithm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95D85A-AF77-5495-B5AD-0354A4676450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4023360" y="4506282"/>
            <a:ext cx="2072640" cy="142989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4A75FD0-FE39-0881-89B8-D1B39FE046DE}"/>
              </a:ext>
            </a:extLst>
          </p:cNvPr>
          <p:cNvCxnSpPr>
            <a:cxnSpLocks/>
          </p:cNvCxnSpPr>
          <p:nvPr/>
        </p:nvCxnSpPr>
        <p:spPr>
          <a:xfrm>
            <a:off x="8173329" y="4183117"/>
            <a:ext cx="94253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34BC5609-F453-139E-6331-ACB9D50592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19242" y="1596454"/>
            <a:ext cx="1651774" cy="129146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AC32860-B527-B9F7-7F48-390523EBB9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873" y="1810365"/>
            <a:ext cx="1268855" cy="134093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46BAE1C-134A-3CC8-BC73-2F0DAE03D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645" y="2701058"/>
            <a:ext cx="2078471" cy="207847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476954A-2D8A-E3E7-841B-6BA04B235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626" y="4275783"/>
            <a:ext cx="2363543" cy="118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467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4905A-4E31-90AB-8E9D-C26E2AA2F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754" y="615093"/>
            <a:ext cx="8761413" cy="706964"/>
          </a:xfrm>
        </p:spPr>
        <p:txBody>
          <a:bodyPr/>
          <a:lstStyle/>
          <a:p>
            <a:pPr algn="ctr"/>
            <a:r>
              <a:rPr lang="ar-SY" dirty="0"/>
              <a:t>منهجية العمل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8A606B-B6DC-4D97-E435-D42BEDC79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13" y="1322057"/>
            <a:ext cx="11423374" cy="553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172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0DADBC-0ADD-E961-E80F-A076DC6CA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3560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171</TotalTime>
  <Words>92</Words>
  <Application>Microsoft Office PowerPoint</Application>
  <PresentationFormat>Widescreen</PresentationFormat>
  <Paragraphs>19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Ion Boardroom</vt:lpstr>
      <vt:lpstr>PowerPoint Presentation</vt:lpstr>
      <vt:lpstr>PowerPoint Presentation</vt:lpstr>
      <vt:lpstr> أنواع معينة من الألعاب قد تشجع على العنف أو الخمول، مما قد يعيق تنمية المهارات الأساسية مثل الحركة والتفكير النقدي وحل المشكلات والتفاعل الاجتماعي.</vt:lpstr>
      <vt:lpstr>الدراسة المرجعية</vt:lpstr>
      <vt:lpstr>PowerPoint Presentation</vt:lpstr>
      <vt:lpstr>PowerPoint Presentation</vt:lpstr>
      <vt:lpstr>Content-based filtering</vt:lpstr>
      <vt:lpstr>منهجية العمل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Walid Babi</dc:creator>
  <cp:lastModifiedBy>Walid Babi</cp:lastModifiedBy>
  <cp:revision>35</cp:revision>
  <dcterms:created xsi:type="dcterms:W3CDTF">2024-01-08T16:52:29Z</dcterms:created>
  <dcterms:modified xsi:type="dcterms:W3CDTF">2024-01-09T05:52:27Z</dcterms:modified>
</cp:coreProperties>
</file>

<file path=docProps/thumbnail.jpeg>
</file>